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512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84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201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547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4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28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35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6086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9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0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45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80FCE-9D33-4441-B28B-D7F05A562224}" type="datetimeFigureOut">
              <a:rPr lang="es-ES" smtClean="0"/>
              <a:t>14/05/2019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C9512-12D9-4789-8380-C34FC36491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9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b2c5ac4-5bd4-41eb-ae9d-ab0c410af11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1996" y="822959"/>
            <a:ext cx="9346474" cy="529045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39153" y="339634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Mis compañeros animándome cuando consigo la pelota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59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Panorámica</PresentationFormat>
  <Paragraphs>1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Ines Duran</dc:creator>
  <cp:lastModifiedBy>Ines Duran</cp:lastModifiedBy>
  <cp:revision>1</cp:revision>
  <dcterms:created xsi:type="dcterms:W3CDTF">2019-05-14T21:40:46Z</dcterms:created>
  <dcterms:modified xsi:type="dcterms:W3CDTF">2019-05-14T21:40:59Z</dcterms:modified>
</cp:coreProperties>
</file>