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68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44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28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50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51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22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460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3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61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77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27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FFBCD-1189-46C7-BEEF-44B7E2C43FE8}" type="datetimeFigureOut">
              <a:rPr lang="es-ES" smtClean="0"/>
              <a:t>28/05/2019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9798A-49CF-4D7E-BBD1-2F0369A658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248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llSizeRender.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8897" y="470263"/>
            <a:ext cx="9881833" cy="55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Ines Duran</dc:creator>
  <cp:lastModifiedBy>Ines Duran</cp:lastModifiedBy>
  <cp:revision>1</cp:revision>
  <dcterms:created xsi:type="dcterms:W3CDTF">2019-05-28T20:09:18Z</dcterms:created>
  <dcterms:modified xsi:type="dcterms:W3CDTF">2019-05-28T20:09:41Z</dcterms:modified>
</cp:coreProperties>
</file>