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2725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278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6804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528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14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3086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419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980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5973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6394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4197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EF168-7105-48D2-8378-F2A7C6B16306}" type="datetimeFigureOut">
              <a:rPr lang="es-ES" smtClean="0"/>
              <a:t>28/04/2019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0D23B-B498-4B85-AE6F-65F380CF21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98844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a25c792-12ff-4475-925f-2cc79ee4d94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60357" y="914400"/>
            <a:ext cx="9072808" cy="513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Panorámica</PresentationFormat>
  <Paragraphs>0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Ines Duran</dc:creator>
  <cp:lastModifiedBy>Ines Duran</cp:lastModifiedBy>
  <cp:revision>1</cp:revision>
  <dcterms:created xsi:type="dcterms:W3CDTF">2019-04-28T10:41:00Z</dcterms:created>
  <dcterms:modified xsi:type="dcterms:W3CDTF">2019-04-28T10:41:59Z</dcterms:modified>
</cp:coreProperties>
</file>